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jpeg" ContentType="image/jpe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8640763" cy="4535488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32000" y="1061280"/>
            <a:ext cx="77760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32000" y="2435040"/>
            <a:ext cx="77760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32000" y="106128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416480" y="106128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32000" y="243504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/>
          </p:nvPr>
        </p:nvSpPr>
        <p:spPr>
          <a:xfrm>
            <a:off x="4416480" y="243504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32000" y="1061280"/>
            <a:ext cx="25038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3061440" y="1061280"/>
            <a:ext cx="25038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690880" y="1061280"/>
            <a:ext cx="25038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32000" y="2435040"/>
            <a:ext cx="25038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/>
          </p:nvPr>
        </p:nvSpPr>
        <p:spPr>
          <a:xfrm>
            <a:off x="3061440" y="2435040"/>
            <a:ext cx="25038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/>
          </p:nvPr>
        </p:nvSpPr>
        <p:spPr>
          <a:xfrm>
            <a:off x="5690880" y="2435040"/>
            <a:ext cx="25038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432000" y="1061280"/>
            <a:ext cx="7776000" cy="263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432000" y="1061280"/>
            <a:ext cx="7776000" cy="263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432000" y="1061280"/>
            <a:ext cx="3794400" cy="263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4416480" y="1061280"/>
            <a:ext cx="3794400" cy="263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432000" y="180720"/>
            <a:ext cx="7776000" cy="3510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32000" y="106128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416480" y="1061280"/>
            <a:ext cx="3794400" cy="263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/>
          </p:nvPr>
        </p:nvSpPr>
        <p:spPr>
          <a:xfrm>
            <a:off x="432000" y="243504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432000" y="1061280"/>
            <a:ext cx="3794400" cy="263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416480" y="106128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4416480" y="243504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32000" y="106128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416480" y="106128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432000" y="2435040"/>
            <a:ext cx="77760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5e5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" descr=""/>
          <p:cNvPicPr/>
          <p:nvPr/>
        </p:nvPicPr>
        <p:blipFill>
          <a:blip r:embed="rId1"/>
          <a:stretch/>
        </p:blipFill>
        <p:spPr>
          <a:xfrm>
            <a:off x="0" y="-12240"/>
            <a:ext cx="8637840" cy="4546800"/>
          </a:xfrm>
          <a:prstGeom prst="rect">
            <a:avLst/>
          </a:prstGeom>
          <a:ln w="0">
            <a:noFill/>
          </a:ln>
        </p:spPr>
      </p:pic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0" y="0"/>
            <a:ext cx="8640000" cy="4534920"/>
          </a:xfrm>
          <a:prstGeom prst="rect">
            <a:avLst/>
          </a:prstGeom>
          <a:ln w="0">
            <a:noFill/>
          </a:ln>
        </p:spPr>
      </p:pic>
      <p:sp>
        <p:nvSpPr>
          <p:cNvPr id="38" name="Google Shape;88;p16"/>
          <p:cNvSpPr/>
          <p:nvPr/>
        </p:nvSpPr>
        <p:spPr>
          <a:xfrm>
            <a:off x="360000" y="1779480"/>
            <a:ext cx="7470360" cy="157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102960" bIns="102960" anchor="t">
            <a:spAutoFit/>
          </a:bodyPr>
          <a:p>
            <a:pPr>
              <a:lnSpc>
                <a:spcPct val="100000"/>
              </a:lnSpc>
            </a:pPr>
            <a:r>
              <a:rPr b="1" lang="de-DE" sz="2400" spc="-1" strike="noStrike">
                <a:solidFill>
                  <a:srgbClr val="ffffff"/>
                </a:solidFill>
                <a:latin typeface="Fira Sans"/>
                <a:ea typeface="Roboto"/>
              </a:rPr>
              <a:t>Kurzer Text zur Langen Nacht in Ihrer Pfarrgemeinde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ffffff"/>
                </a:solidFill>
                <a:latin typeface="Fira Sans"/>
                <a:ea typeface="Roboto"/>
              </a:rPr>
              <a:t>Bitte Positionierung über dem Bild beachten, damit Text gut lesbar! Der Farbverlauf softet das Bild in den CI-Farben der Langen Nacht ab und unterstützt dabei, Bildbereiche abzudunkeln und dadurch bessere Lesbarkeit zu gewährleisten! </a:t>
            </a:r>
            <a:endParaRPr b="0" lang="de-AT" sz="1400" spc="-1" strike="noStrike">
              <a:latin typeface="Arial"/>
            </a:endParaRPr>
          </a:p>
        </p:txBody>
      </p:sp>
      <p:pic>
        <p:nvPicPr>
          <p:cNvPr id="39" name="Google Shape;87;p16" descr=""/>
          <p:cNvPicPr/>
          <p:nvPr/>
        </p:nvPicPr>
        <p:blipFill>
          <a:blip r:embed="rId3"/>
          <a:stretch/>
        </p:blipFill>
        <p:spPr>
          <a:xfrm>
            <a:off x="6595920" y="3780000"/>
            <a:ext cx="1862280" cy="557280"/>
          </a:xfrm>
          <a:prstGeom prst="rect">
            <a:avLst/>
          </a:prstGeom>
          <a:ln w="0">
            <a:noFill/>
          </a:ln>
        </p:spPr>
      </p:pic>
      <p:pic>
        <p:nvPicPr>
          <p:cNvPr id="40" name="" descr=""/>
          <p:cNvPicPr/>
          <p:nvPr/>
        </p:nvPicPr>
        <p:blipFill>
          <a:blip r:embed="rId4"/>
          <a:stretch/>
        </p:blipFill>
        <p:spPr>
          <a:xfrm>
            <a:off x="432000" y="0"/>
            <a:ext cx="1978200" cy="1281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Application>LibreOffice/7.2.1.2$Windows_X86_64 LibreOffice_project/87b77fad49947c1441b67c559c339af8f3517e22</Application>
  <AppVersion>15.0000</AppVersion>
  <Words>11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description/>
  <dc:language>de-AT</dc:language>
  <cp:lastModifiedBy/>
  <dcterms:modified xsi:type="dcterms:W3CDTF">2026-01-26T15:14:06Z</dcterms:modified>
  <cp:revision>31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